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7"/>
  </p:notesMasterIdLst>
  <p:handoutMasterIdLst>
    <p:handoutMasterId r:id="rId8"/>
  </p:handoutMasterIdLst>
  <p:sldIdLst>
    <p:sldId id="274" r:id="rId2"/>
    <p:sldId id="280" r:id="rId3"/>
    <p:sldId id="283" r:id="rId4"/>
    <p:sldId id="284" r:id="rId5"/>
    <p:sldId id="285" r:id="rId6"/>
  </p:sldIdLst>
  <p:sldSz cx="9144000" cy="4846638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527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58" autoAdjust="0"/>
    <p:restoredTop sz="94660"/>
  </p:normalViewPr>
  <p:slideViewPr>
    <p:cSldViewPr>
      <p:cViewPr varScale="1">
        <p:scale>
          <a:sx n="81" d="100"/>
          <a:sy n="81" d="100"/>
        </p:scale>
        <p:origin x="76" y="116"/>
      </p:cViewPr>
      <p:guideLst>
        <p:guide orient="horz" pos="1527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fld id="{439517E8-2FC1-4885-9AF8-5786E80E917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685494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95263" y="685800"/>
            <a:ext cx="6467475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fld id="{E129E392-4F0A-457D-A10D-129F05D2D3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83909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024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8F4BC3B-F5AD-41CA-A97E-4C064C7FEC92}" type="slidenum">
              <a:rPr lang="zh-TW" altLang="en-US"/>
              <a:pPr algn="r" eaLnBrk="1" hangingPunct="1">
                <a:spcBef>
                  <a:spcPct val="0"/>
                </a:spcBef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126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A484E7DD-4CFB-4688-AB18-958AD6BC2F4B}" type="slidenum">
              <a:rPr lang="zh-TW" altLang="en-US"/>
              <a:pPr algn="r" eaLnBrk="1" hangingPunct="1">
                <a:spcBef>
                  <a:spcPct val="0"/>
                </a:spcBef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4184BC0D-F037-45A2-AD1D-49E07B62952B}" type="slidenum">
              <a:rPr lang="zh-TW" altLang="en-US"/>
              <a:pPr algn="r" eaLnBrk="1" hangingPunct="1">
                <a:spcBef>
                  <a:spcPct val="0"/>
                </a:spcBef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9BB7F48B-8727-4FA1-97F1-D7B690077E23}" type="slidenum">
              <a:rPr lang="zh-TW" altLang="en-US"/>
              <a:pPr algn="r" eaLnBrk="1" hangingPunct="1">
                <a:spcBef>
                  <a:spcPct val="0"/>
                </a:spcBef>
              </a:pPr>
              <a:t>4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08435153-5BDE-4A89-A446-5730671867E1}" type="slidenum">
              <a:rPr lang="zh-TW" altLang="en-US"/>
              <a:pPr algn="r" eaLnBrk="1" hangingPunct="1">
                <a:spcBef>
                  <a:spcPct val="0"/>
                </a:spcBef>
              </a:pPr>
              <a:t>5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522788"/>
            <a:ext cx="342900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57243255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411663"/>
            <a:ext cx="3216275" cy="334962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381500"/>
            <a:ext cx="3038475" cy="33655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47375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22"/>
            <a:ext cx="9142413" cy="4845516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4650" y="4522788"/>
            <a:ext cx="3581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522788"/>
            <a:ext cx="342900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3" r:id="rId1"/>
    <p:sldLayoutId id="2147483734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TimothyLiang\TCM\&#32854;&#24466;&#35433;&#27468;\MIDI\hymnary332.mid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46472"/>
            <a:ext cx="9144000" cy="720663"/>
          </a:xfrm>
          <a:prstGeom prst="rect">
            <a:avLst/>
          </a:prstGeom>
        </p:spPr>
        <p:txBody>
          <a:bodyPr/>
          <a:lstStyle/>
          <a:p>
            <a:pPr indent="-381000" eaLnBrk="1" hangingPunct="1">
              <a:lnSpc>
                <a:spcPct val="90000"/>
              </a:lnSpc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H318</a:t>
            </a:r>
            <a:r>
              <a:rPr lang="en-US" altLang="zh-TW" sz="2800" dirty="0">
                <a:latin typeface="Arial Narrow" pitchFamily="34" charset="0"/>
                <a:ea typeface="新細明體" pitchFamily="18" charset="-120"/>
              </a:rPr>
              <a:t> </a:t>
            </a: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我當如何愛我的主</a:t>
            </a:r>
            <a:r>
              <a:rPr lang="zh-TW" altLang="en-US" sz="2600" b="1" dirty="0">
                <a:latin typeface="Arial Narrow" pitchFamily="34" charset="0"/>
                <a:ea typeface="新細明體" pitchFamily="18" charset="-120"/>
              </a:rPr>
              <a:t>？</a:t>
            </a:r>
            <a:r>
              <a:rPr lang="zh-TW" altLang="en-US" sz="2600" b="1" i="1" dirty="0">
                <a:latin typeface="Times New Roman" pitchFamily="18" charset="0"/>
                <a:ea typeface="新細明體" pitchFamily="18" charset="-120"/>
              </a:rPr>
              <a:t> </a:t>
            </a:r>
            <a:br>
              <a:rPr lang="zh-TW" altLang="en-US" sz="28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HOW SHALL I FOLLOW HIM I SERVE?</a:t>
            </a:r>
            <a:r>
              <a:rPr lang="zh-TW" altLang="en-US" sz="2400" dirty="0">
                <a:latin typeface="Arial Narrow" pitchFamily="34" charset="0"/>
                <a:ea typeface="標楷體" pitchFamily="65" charset="-120"/>
              </a:rPr>
              <a:t>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(1/5)</a:t>
            </a:r>
          </a:p>
        </p:txBody>
      </p:sp>
      <p:pic>
        <p:nvPicPr>
          <p:cNvPr id="2057" name="hymnary332.mid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52324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0" name="Rectangle 1"/>
          <p:cNvSpPr>
            <a:spLocks noChangeArrowheads="1"/>
          </p:cNvSpPr>
          <p:nvPr/>
        </p:nvSpPr>
        <p:spPr bwMode="auto">
          <a:xfrm>
            <a:off x="0" y="771463"/>
            <a:ext cx="9144000" cy="384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我當如何愛我的主？</a:t>
            </a:r>
          </a:p>
          <a:p>
            <a:pPr algn="ctr" eaLnBrk="1" hangingPunct="1"/>
            <a:r>
              <a:rPr lang="en-US" altLang="zh-TW" sz="2800" dirty="0"/>
              <a:t>How shall I follow Him I serve?</a:t>
            </a:r>
          </a:p>
          <a:p>
            <a:pPr algn="ctr" eaLnBrk="1" hangingPunct="1"/>
            <a:r>
              <a:rPr lang="zh-TW" altLang="en-US" dirty="0"/>
              <a:t>如何奉獻使祂歡喜？</a:t>
            </a:r>
          </a:p>
          <a:p>
            <a:pPr algn="ctr" eaLnBrk="1" hangingPunct="1"/>
            <a:r>
              <a:rPr lang="en-US" altLang="zh-TW" sz="2800" dirty="0"/>
              <a:t>How shall I copy Him I love?</a:t>
            </a:r>
          </a:p>
          <a:p>
            <a:pPr algn="ctr" eaLnBrk="1" hangingPunct="1"/>
            <a:r>
              <a:rPr lang="zh-TW" altLang="en-US" dirty="0"/>
              <a:t>不稍離開祂的道路，</a:t>
            </a:r>
          </a:p>
          <a:p>
            <a:pPr algn="ctr" eaLnBrk="1" hangingPunct="1"/>
            <a:r>
              <a:rPr lang="en-US" altLang="zh-TW" sz="2800" dirty="0"/>
              <a:t>Nor from those blessed footsteps swerve,</a:t>
            </a:r>
          </a:p>
          <a:p>
            <a:pPr algn="ctr" eaLnBrk="1" hangingPunct="1"/>
            <a:r>
              <a:rPr lang="zh-TW" altLang="en-US" dirty="0"/>
              <a:t>學習如何與祂親密。</a:t>
            </a:r>
          </a:p>
          <a:p>
            <a:pPr algn="ctr" eaLnBrk="1" hangingPunct="1"/>
            <a:r>
              <a:rPr lang="en-US" altLang="zh-TW" sz="2800" dirty="0"/>
              <a:t>Which lead me to His seat above?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0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05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57"/>
                  </p:tgtEl>
                </p:cond>
              </p:nextCondLst>
            </p:seq>
            <p:audio>
              <p:cMediaNode numSld="6">
                <p:cTn id="7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57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3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H318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2/5)</a:t>
            </a:r>
          </a:p>
          <a:p>
            <a:pPr algn="ctr" eaLnBrk="1" hangingPunct="1"/>
            <a:r>
              <a:rPr lang="zh-TW" altLang="en-US" dirty="0"/>
              <a:t>我的途徑若是痛苦，</a:t>
            </a:r>
          </a:p>
          <a:p>
            <a:pPr algn="ctr" eaLnBrk="1" hangingPunct="1"/>
            <a:r>
              <a:rPr lang="en-US" altLang="zh-TW" sz="2800" dirty="0"/>
              <a:t>Lord, should my path through suffering lie,</a:t>
            </a:r>
          </a:p>
          <a:p>
            <a:pPr algn="ctr" eaLnBrk="1" hangingPunct="1"/>
            <a:r>
              <a:rPr lang="zh-TW" altLang="en-US" dirty="0"/>
              <a:t>主，我求祢禁我退縮；</a:t>
            </a:r>
          </a:p>
          <a:p>
            <a:pPr algn="ctr" eaLnBrk="1" hangingPunct="1"/>
            <a:r>
              <a:rPr lang="en-US" altLang="zh-TW" sz="2800" dirty="0"/>
              <a:t>Forbid that I should </a:t>
            </a:r>
            <a:r>
              <a:rPr lang="en-US" altLang="zh-TW" sz="2800" dirty="0" err="1"/>
              <a:t>e’er</a:t>
            </a:r>
            <a:r>
              <a:rPr lang="en-US" altLang="zh-TW" sz="2800" dirty="0"/>
              <a:t> repine;</a:t>
            </a:r>
          </a:p>
          <a:p>
            <a:pPr algn="ctr" eaLnBrk="1" hangingPunct="1"/>
            <a:r>
              <a:rPr lang="zh-TW" altLang="en-US" dirty="0"/>
              <a:t>使我仍然向祢順服，</a:t>
            </a:r>
          </a:p>
          <a:p>
            <a:pPr algn="ctr" eaLnBrk="1" hangingPunct="1"/>
            <a:r>
              <a:rPr lang="en-US" altLang="zh-TW" sz="2800" dirty="0"/>
              <a:t>Still let me turn to Calvary,</a:t>
            </a:r>
          </a:p>
          <a:p>
            <a:pPr algn="ctr" eaLnBrk="1" hangingPunct="1"/>
            <a:r>
              <a:rPr lang="zh-TW" altLang="en-US" dirty="0"/>
              <a:t>追憶祢的十架重負。</a:t>
            </a:r>
          </a:p>
          <a:p>
            <a:pPr algn="ctr" eaLnBrk="1" hangingPunct="1"/>
            <a:r>
              <a:rPr lang="en-US" altLang="zh-TW" sz="2800" dirty="0"/>
              <a:t>Nor heed my griefs, remembering Thine.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>
                <a:latin typeface="Arial" charset="0"/>
                <a:ea typeface="新細明體" pitchFamily="18" charset="-120"/>
              </a:rPr>
              <a:t>H318  (</a:t>
            </a:r>
            <a:r>
              <a:rPr lang="zh-TW" altLang="en-US" sz="240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>
                <a:latin typeface="Arial" charset="0"/>
                <a:ea typeface="新細明體" pitchFamily="18" charset="-120"/>
              </a:rPr>
              <a:t>3/5)</a:t>
            </a:r>
          </a:p>
          <a:p>
            <a:pPr algn="ctr" eaLnBrk="1" hangingPunct="1"/>
            <a:r>
              <a:rPr lang="zh-TW" altLang="en-US"/>
              <a:t>讓我思念祢曾如何</a:t>
            </a:r>
          </a:p>
          <a:p>
            <a:pPr algn="ctr" eaLnBrk="1" hangingPunct="1"/>
            <a:r>
              <a:rPr lang="en-US" altLang="zh-TW" sz="2800"/>
              <a:t>O, let me think how Thou didst leave</a:t>
            </a:r>
          </a:p>
          <a:p>
            <a:pPr algn="ctr" eaLnBrk="1" hangingPunct="1"/>
            <a:r>
              <a:rPr lang="zh-TW" altLang="en-US"/>
              <a:t>離開許多純潔樂事，</a:t>
            </a:r>
          </a:p>
          <a:p>
            <a:pPr algn="ctr" eaLnBrk="1" hangingPunct="1"/>
            <a:r>
              <a:rPr lang="en-US" altLang="zh-TW" sz="2800"/>
              <a:t>Untasted every pure delight,</a:t>
            </a:r>
          </a:p>
          <a:p>
            <a:pPr algn="ctr" eaLnBrk="1" hangingPunct="1"/>
            <a:r>
              <a:rPr lang="zh-TW" altLang="en-US"/>
              <a:t>來憂，來餓，來倦，來渴，</a:t>
            </a:r>
          </a:p>
          <a:p>
            <a:pPr algn="ctr" eaLnBrk="1" hangingPunct="1"/>
            <a:r>
              <a:rPr lang="en-US" altLang="zh-TW" sz="2800"/>
              <a:t>To fast, to faint, to watch, to grieve,</a:t>
            </a:r>
          </a:p>
          <a:p>
            <a:pPr algn="ctr" eaLnBrk="1" hangingPunct="1"/>
            <a:r>
              <a:rPr lang="zh-TW" altLang="en-US"/>
              <a:t>無家之夜，不息之日。</a:t>
            </a:r>
          </a:p>
          <a:p>
            <a:pPr algn="ctr" eaLnBrk="1" hangingPunct="1"/>
            <a:r>
              <a:rPr lang="en-US" altLang="zh-TW" sz="2800"/>
              <a:t>Through toilsome days, through homeless nights.</a:t>
            </a:r>
          </a:p>
          <a:p>
            <a:pPr algn="ctr" eaLnBrk="1" hangingPunct="1"/>
            <a:endParaRPr lang="en-US" altLang="zh-TW" sz="28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>
                <a:latin typeface="Arial" charset="0"/>
                <a:ea typeface="新細明體" pitchFamily="18" charset="-120"/>
              </a:rPr>
              <a:t>H318  (</a:t>
            </a:r>
            <a:r>
              <a:rPr lang="zh-TW" altLang="en-US" sz="240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>
                <a:latin typeface="Arial" charset="0"/>
                <a:ea typeface="新細明體" pitchFamily="18" charset="-120"/>
              </a:rPr>
              <a:t>4/5)</a:t>
            </a:r>
          </a:p>
          <a:p>
            <a:pPr algn="ctr" eaLnBrk="1" hangingPunct="1"/>
            <a:r>
              <a:rPr lang="zh-TW" altLang="en-US"/>
              <a:t>為我來憂，來倦，來死，</a:t>
            </a:r>
          </a:p>
          <a:p>
            <a:pPr algn="ctr" eaLnBrk="1" hangingPunct="1"/>
            <a:r>
              <a:rPr lang="en-US" altLang="zh-TW" sz="2800"/>
              <a:t>To faint, to grieve, to die for me!</a:t>
            </a:r>
          </a:p>
          <a:p>
            <a:pPr algn="ctr" eaLnBrk="1" hangingPunct="1"/>
            <a:r>
              <a:rPr lang="zh-TW" altLang="en-US"/>
              <a:t>祢來不求自己喜悅；</a:t>
            </a:r>
          </a:p>
          <a:p>
            <a:pPr algn="ctr" eaLnBrk="1" hangingPunct="1"/>
            <a:r>
              <a:rPr lang="en-US" altLang="zh-TW" sz="2800"/>
              <a:t>Thou camest not Thyself to please;</a:t>
            </a:r>
          </a:p>
          <a:p>
            <a:pPr algn="ctr" eaLnBrk="1" hangingPunct="1"/>
            <a:r>
              <a:rPr lang="zh-TW" altLang="en-US"/>
              <a:t>地上安逸雖難恝置，</a:t>
            </a:r>
          </a:p>
          <a:p>
            <a:pPr algn="ctr" eaLnBrk="1" hangingPunct="1"/>
            <a:r>
              <a:rPr lang="en-US" altLang="zh-TW" sz="2800"/>
              <a:t>And, dear though earthly comforts be,</a:t>
            </a:r>
          </a:p>
          <a:p>
            <a:pPr algn="ctr" eaLnBrk="1" hangingPunct="1"/>
            <a:r>
              <a:rPr lang="zh-TW" altLang="en-US"/>
              <a:t>我豈愛祢不勝這些？</a:t>
            </a:r>
          </a:p>
          <a:p>
            <a:pPr algn="ctr" eaLnBrk="1" hangingPunct="1"/>
            <a:r>
              <a:rPr lang="en-US" altLang="zh-TW" sz="2800"/>
              <a:t>Shall I not love Thee more than these?</a:t>
            </a:r>
          </a:p>
          <a:p>
            <a:pPr algn="ctr" eaLnBrk="1" hangingPunct="1"/>
            <a:endParaRPr lang="en-US" altLang="zh-TW" sz="28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>
                <a:latin typeface="Arial" charset="0"/>
                <a:ea typeface="新細明體" pitchFamily="18" charset="-120"/>
              </a:rPr>
              <a:t>H318  (</a:t>
            </a:r>
            <a:r>
              <a:rPr lang="zh-TW" altLang="en-US" sz="240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>
                <a:latin typeface="Arial" charset="0"/>
                <a:ea typeface="新細明體" pitchFamily="18" charset="-120"/>
              </a:rPr>
              <a:t>5/5)</a:t>
            </a:r>
          </a:p>
          <a:p>
            <a:pPr algn="ctr" eaLnBrk="1" hangingPunct="1"/>
            <a:r>
              <a:rPr lang="zh-TW" altLang="en-US"/>
              <a:t>是的，我算萬事為損，</a:t>
            </a:r>
          </a:p>
          <a:p>
            <a:pPr algn="ctr" eaLnBrk="1" hangingPunct="1"/>
            <a:r>
              <a:rPr lang="en-US" altLang="zh-TW" sz="2800"/>
              <a:t>Yes! I would count them all but loss,</a:t>
            </a:r>
          </a:p>
          <a:p>
            <a:pPr algn="ctr" eaLnBrk="1" hangingPunct="1"/>
            <a:r>
              <a:rPr lang="zh-TW" altLang="en-US"/>
              <a:t>祢為要來得祢的注意；</a:t>
            </a:r>
          </a:p>
          <a:p>
            <a:pPr algn="ctr" eaLnBrk="1" hangingPunct="1"/>
            <a:r>
              <a:rPr lang="en-US" altLang="zh-TW" sz="2800"/>
              <a:t>To gain the notice of Thine eye.</a:t>
            </a:r>
          </a:p>
          <a:p>
            <a:pPr algn="ctr" eaLnBrk="1" hangingPunct="1"/>
            <a:r>
              <a:rPr lang="zh-TW" altLang="en-US"/>
              <a:t>丟棄萬事雖如土糞，</a:t>
            </a:r>
          </a:p>
          <a:p>
            <a:pPr algn="ctr" eaLnBrk="1" hangingPunct="1"/>
            <a:r>
              <a:rPr lang="en-US" altLang="zh-TW" sz="2800"/>
              <a:t>Flesh shrinks and trembles at the cross,</a:t>
            </a:r>
          </a:p>
          <a:p>
            <a:pPr algn="ctr" eaLnBrk="1" hangingPunct="1"/>
            <a:r>
              <a:rPr lang="zh-TW" altLang="en-US"/>
              <a:t>為著愛祢有何可惜？</a:t>
            </a:r>
          </a:p>
          <a:p>
            <a:pPr algn="ctr" eaLnBrk="1" hangingPunct="1"/>
            <a:r>
              <a:rPr lang="en-US" altLang="zh-TW" sz="2800"/>
              <a:t>But Thou canst give the victory. </a:t>
            </a:r>
          </a:p>
          <a:p>
            <a:pPr algn="ctr" eaLnBrk="1" hangingPunct="1"/>
            <a:endParaRPr lang="en-US" altLang="zh-TW" sz="28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5348</TotalTime>
  <Words>349</Words>
  <Application>Microsoft Office PowerPoint</Application>
  <PresentationFormat>Custom</PresentationFormat>
  <Paragraphs>50</Paragraphs>
  <Slides>5</Slides>
  <Notes>5</Notes>
  <HiddenSlides>0</HiddenSlides>
  <MMClips>1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H318  我當如何愛我的主？  HOW SHALL I FOLLOW HIM I SERVE? (1/5)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118</cp:revision>
  <dcterms:created xsi:type="dcterms:W3CDTF">2001-04-19T19:07:54Z</dcterms:created>
  <dcterms:modified xsi:type="dcterms:W3CDTF">2017-08-05T17:20:12Z</dcterms:modified>
</cp:coreProperties>
</file>